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01AE1-8E7E-46A6-9B47-ADF37691EFFF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90F25-6E33-4DAD-8CFE-6DB52E91FB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0"/>
            <a:ext cx="4643470" cy="684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2020-05-13T06:44:26Z</dcterms:created>
  <dcterms:modified xsi:type="dcterms:W3CDTF">2020-05-13T07:12:27Z</dcterms:modified>
</cp:coreProperties>
</file>